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431" r:id="rId3"/>
    <p:sldId id="407" r:id="rId4"/>
    <p:sldId id="428" r:id="rId5"/>
    <p:sldId id="452" r:id="rId6"/>
    <p:sldId id="453" r:id="rId7"/>
    <p:sldId id="458" r:id="rId8"/>
    <p:sldId id="410" r:id="rId9"/>
    <p:sldId id="416" r:id="rId10"/>
    <p:sldId id="454" r:id="rId11"/>
    <p:sldId id="469" r:id="rId12"/>
    <p:sldId id="470" r:id="rId13"/>
    <p:sldId id="408" r:id="rId14"/>
    <p:sldId id="411" r:id="rId15"/>
    <p:sldId id="413" r:id="rId16"/>
    <p:sldId id="472" r:id="rId17"/>
    <p:sldId id="471" r:id="rId18"/>
    <p:sldId id="468" r:id="rId19"/>
    <p:sldId id="459" r:id="rId20"/>
    <p:sldId id="415" r:id="rId21"/>
    <p:sldId id="414" r:id="rId22"/>
    <p:sldId id="441" r:id="rId23"/>
    <p:sldId id="432" r:id="rId24"/>
    <p:sldId id="418" r:id="rId25"/>
    <p:sldId id="420" r:id="rId26"/>
    <p:sldId id="419" r:id="rId27"/>
    <p:sldId id="434" r:id="rId28"/>
    <p:sldId id="433" r:id="rId29"/>
    <p:sldId id="435" r:id="rId30"/>
    <p:sldId id="440" r:id="rId31"/>
    <p:sldId id="446" r:id="rId32"/>
    <p:sldId id="437" r:id="rId33"/>
    <p:sldId id="460" r:id="rId34"/>
    <p:sldId id="461" r:id="rId35"/>
    <p:sldId id="473" r:id="rId36"/>
    <p:sldId id="463" r:id="rId37"/>
    <p:sldId id="464" r:id="rId38"/>
    <p:sldId id="465" r:id="rId39"/>
    <p:sldId id="466" r:id="rId40"/>
    <p:sldId id="462" r:id="rId41"/>
    <p:sldId id="467" r:id="rId42"/>
    <p:sldId id="447" r:id="rId43"/>
    <p:sldId id="448" r:id="rId44"/>
    <p:sldId id="449" r:id="rId45"/>
    <p:sldId id="455" r:id="rId46"/>
    <p:sldId id="450" r:id="rId47"/>
    <p:sldId id="457" r:id="rId48"/>
    <p:sldId id="456" r:id="rId4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2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2720" y="2060848"/>
            <a:ext cx="6696744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/>
                </a:solidFill>
              </a:rPr>
              <a:t>11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강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웹과 미디어 쿼리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3916197"/>
            <a:ext cx="1283949" cy="15841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"/>
          <a:stretch/>
        </p:blipFill>
        <p:spPr>
          <a:xfrm>
            <a:off x="5313040" y="3916197"/>
            <a:ext cx="1248807" cy="16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20826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 예제</a:t>
            </a:r>
            <a:endParaRPr lang="en-US" altLang="ko-KR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73" y="1844824"/>
            <a:ext cx="7100974" cy="3672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124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8664" y="1340768"/>
            <a:ext cx="2016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 안함</a:t>
            </a:r>
            <a:endParaRPr lang="en-US" altLang="ko-KR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" b="13420"/>
          <a:stretch/>
        </p:blipFill>
        <p:spPr>
          <a:xfrm>
            <a:off x="1784648" y="1916832"/>
            <a:ext cx="2304256" cy="41998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13250"/>
          <a:stretch/>
        </p:blipFill>
        <p:spPr>
          <a:xfrm>
            <a:off x="5169024" y="1930889"/>
            <a:ext cx="2304256" cy="41936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313040" y="1340768"/>
            <a:ext cx="20162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사용함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877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3849803"/>
            <a:ext cx="7074297" cy="21180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299848" y="3934460"/>
            <a:ext cx="196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v</a:t>
            </a:r>
            <a:r>
              <a:rPr lang="en-US" altLang="ko-KR" b="1" dirty="0" smtClean="0"/>
              <a:t>iewport2.html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12776"/>
            <a:ext cx="6149873" cy="19508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6720" y="1412776"/>
            <a:ext cx="2016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v</a:t>
            </a:r>
            <a:r>
              <a:rPr lang="en-US" altLang="ko-KR" b="1" dirty="0" smtClean="0"/>
              <a:t>iewport1.html</a:t>
            </a:r>
          </a:p>
        </p:txBody>
      </p:sp>
    </p:spTree>
    <p:extLst>
      <p:ext uri="{BB962C8B-B14F-4D97-AF65-F5344CB8AC3E}">
        <p14:creationId xmlns:p14="http://schemas.microsoft.com/office/powerpoint/2010/main" val="17673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Medai</a:t>
            </a:r>
            <a:r>
              <a:rPr lang="en-US" altLang="ko-KR" sz="2800" dirty="0" smtClean="0"/>
              <a:t> Query)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미디어 쿼리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접속하는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미디어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</a:t>
            </a:r>
            <a:r>
              <a:rPr lang="ko-KR" altLang="en-US" b="1" dirty="0" smtClean="0"/>
              <a:t>특정한 </a:t>
            </a:r>
            <a:r>
              <a:rPr lang="en-US" altLang="ko-KR" b="1" dirty="0" smtClean="0"/>
              <a:t>CSS </a:t>
            </a:r>
            <a:r>
              <a:rPr lang="ko-KR" altLang="en-US" b="1" dirty="0" smtClean="0"/>
              <a:t>스타일을 사용</a:t>
            </a:r>
            <a:r>
              <a:rPr lang="ko-KR" altLang="en-US" dirty="0" smtClean="0"/>
              <a:t>하도록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웹디자인에서</a:t>
            </a:r>
            <a:r>
              <a:rPr lang="ko-KR" altLang="en-US" dirty="0" smtClean="0"/>
              <a:t> 가장 많이 사용하는 방식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가변그리드</a:t>
            </a:r>
            <a:r>
              <a:rPr lang="ko-KR" altLang="en-US" dirty="0" smtClean="0"/>
              <a:t> 레이아웃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플렉스박스</a:t>
            </a:r>
            <a:r>
              <a:rPr lang="ko-KR" altLang="en-US" dirty="0" smtClean="0"/>
              <a:t> 레이아웃 방식 등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4528" y="2924944"/>
            <a:ext cx="892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 미디어 쿼리 구문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미디어 유형이 </a:t>
            </a:r>
            <a:r>
              <a:rPr lang="en-US" altLang="ko-KR" sz="1600" dirty="0" smtClean="0"/>
              <a:t>‘screen’</a:t>
            </a:r>
            <a:r>
              <a:rPr lang="ko-KR" altLang="en-US" sz="1600" dirty="0" smtClean="0"/>
              <a:t>이면서 최소 너비가 </a:t>
            </a:r>
            <a:r>
              <a:rPr lang="en-US" altLang="ko-KR" sz="1600" dirty="0" smtClean="0"/>
              <a:t>‘600px’</a:t>
            </a:r>
            <a:r>
              <a:rPr lang="ko-KR" altLang="en-US" sz="1600" dirty="0" smtClean="0"/>
              <a:t>이고 최대 너비가 </a:t>
            </a:r>
            <a:r>
              <a:rPr lang="en-US" altLang="ko-KR" sz="1600" dirty="0" smtClean="0"/>
              <a:t>‘1400px’ </a:t>
            </a:r>
            <a:r>
              <a:rPr lang="ko-KR" altLang="en-US" sz="1600" dirty="0" smtClean="0"/>
              <a:t>정의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b="1" dirty="0" smtClean="0"/>
              <a:t>&lt;style</a:t>
            </a:r>
            <a:r>
              <a:rPr lang="en-US" altLang="ko-KR" b="1" dirty="0"/>
              <a:t>&gt;</a:t>
            </a:r>
          </a:p>
          <a:p>
            <a:r>
              <a:rPr lang="en-US" altLang="ko-KR" dirty="0" smtClean="0"/>
              <a:t>           </a:t>
            </a:r>
            <a:r>
              <a:rPr lang="en-US" altLang="ko-KR" b="1" dirty="0" smtClean="0">
                <a:solidFill>
                  <a:srgbClr val="0070C0"/>
                </a:solidFill>
              </a:rPr>
              <a:t>@media screen and (</a:t>
            </a:r>
            <a:r>
              <a:rPr lang="en-US" altLang="ko-KR" b="1" dirty="0" smtClean="0">
                <a:solidFill>
                  <a:srgbClr val="C00000"/>
                </a:solidFill>
              </a:rPr>
              <a:t>min-width</a:t>
            </a:r>
            <a:r>
              <a:rPr lang="en-US" altLang="ko-KR" b="1" dirty="0" smtClean="0">
                <a:solidFill>
                  <a:srgbClr val="0070C0"/>
                </a:solidFill>
              </a:rPr>
              <a:t>: 768px) and (</a:t>
            </a:r>
            <a:r>
              <a:rPr lang="en-US" altLang="ko-KR" b="1" dirty="0" smtClean="0">
                <a:solidFill>
                  <a:srgbClr val="C00000"/>
                </a:solidFill>
              </a:rPr>
              <a:t>max-width</a:t>
            </a:r>
            <a:r>
              <a:rPr lang="en-US" altLang="ko-KR" b="1" dirty="0" smtClean="0">
                <a:solidFill>
                  <a:srgbClr val="0070C0"/>
                </a:solidFill>
              </a:rPr>
              <a:t>: 1400px)</a:t>
            </a:r>
            <a:r>
              <a:rPr lang="en-US" altLang="ko-KR" b="1" dirty="0" smtClean="0"/>
              <a:t>{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      ….</a:t>
            </a:r>
          </a:p>
          <a:p>
            <a:r>
              <a:rPr lang="en-US" altLang="ko-KR" b="1" dirty="0" smtClean="0"/>
              <a:t>            }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&lt;/style&gt;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87470" y="3735842"/>
            <a:ext cx="6408712" cy="648072"/>
          </a:xfrm>
          <a:prstGeom prst="round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@ media </a:t>
            </a:r>
            <a:r>
              <a:rPr lang="ko-KR" altLang="en-US" dirty="0" smtClean="0"/>
              <a:t>미디어 유형 </a:t>
            </a:r>
            <a:r>
              <a:rPr lang="en-US" altLang="ko-KR" dirty="0" smtClean="0"/>
              <a:t>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 * 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7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175548"/>
            <a:ext cx="53285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유형의 종류</a:t>
            </a:r>
            <a:endParaRPr lang="en-US" altLang="ko-KR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972027"/>
              </p:ext>
            </p:extLst>
          </p:nvPr>
        </p:nvGraphicFramePr>
        <p:xfrm>
          <a:off x="1208584" y="1844824"/>
          <a:ext cx="6984776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3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0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all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모든 미디어 유형에서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tv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음성과 영상이 동시에 </a:t>
                      </a:r>
                      <a:r>
                        <a:rPr lang="ko-KR" altLang="en-US" sz="1600" baseline="0" dirty="0" err="1" smtClean="0"/>
                        <a:t>출려되는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TV</a:t>
                      </a:r>
                      <a:r>
                        <a:rPr lang="ko-KR" altLang="en-US" sz="1600" baseline="0" dirty="0" smtClean="0"/>
                        <a:t>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screen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컴퓨터 및 스마트 장치의 스크린에서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2560" y="3827656"/>
            <a:ext cx="77768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쿼리 조건</a:t>
            </a:r>
            <a:endParaRPr lang="en-US" altLang="ko-KR" b="1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62659"/>
              </p:ext>
            </p:extLst>
          </p:nvPr>
        </p:nvGraphicFramePr>
        <p:xfrm>
          <a:off x="1288976" y="4365104"/>
          <a:ext cx="6840760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웹페이지의</a:t>
                      </a:r>
                      <a:r>
                        <a:rPr lang="ko-KR" altLang="en-US" sz="1600" dirty="0" smtClean="0"/>
                        <a:t> 가로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값 설정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width,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웹 페이지의 가로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높이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min-width, min-height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최소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최소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max-width, max-height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최대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최대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2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2560" y="1269105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/>
              <a:t>미디어 쿼리 사용하기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2"/>
          <a:stretch/>
        </p:blipFill>
        <p:spPr>
          <a:xfrm>
            <a:off x="416495" y="2155313"/>
            <a:ext cx="1672377" cy="31900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76"/>
          <a:stretch/>
        </p:blipFill>
        <p:spPr>
          <a:xfrm>
            <a:off x="2218366" y="2153491"/>
            <a:ext cx="3238690" cy="31918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1"/>
          <a:stretch/>
        </p:blipFill>
        <p:spPr>
          <a:xfrm>
            <a:off x="5602439" y="2153491"/>
            <a:ext cx="4175097" cy="32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44" y="1700808"/>
            <a:ext cx="4991533" cy="41989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393159" y="2060848"/>
            <a:ext cx="24602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mediaquery1.html</a:t>
            </a:r>
          </a:p>
        </p:txBody>
      </p:sp>
    </p:spTree>
    <p:extLst>
      <p:ext uri="{BB962C8B-B14F-4D97-AF65-F5344CB8AC3E}">
        <p14:creationId xmlns:p14="http://schemas.microsoft.com/office/powerpoint/2010/main" val="27926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가로 크기가 </a:t>
            </a:r>
            <a:r>
              <a:rPr lang="en-US" altLang="ko-KR" sz="2000" b="1" dirty="0" smtClean="0"/>
              <a:t>800px</a:t>
            </a:r>
            <a:r>
              <a:rPr lang="ko-KR" altLang="en-US" sz="2000" b="1" dirty="0" smtClean="0"/>
              <a:t> 이상이면 숨기</a:t>
            </a:r>
            <a:r>
              <a:rPr lang="ko-KR" altLang="en-US" sz="2000" b="1" dirty="0"/>
              <a:t>기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132856"/>
            <a:ext cx="574006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가로 크기가 </a:t>
            </a:r>
            <a:r>
              <a:rPr lang="en-US" altLang="ko-KR" sz="2000" b="1" dirty="0" smtClean="0"/>
              <a:t>800px</a:t>
            </a:r>
            <a:r>
              <a:rPr lang="ko-KR" altLang="en-US" sz="2000" b="1" dirty="0" smtClean="0"/>
              <a:t> 이상이면 숨기</a:t>
            </a:r>
            <a:r>
              <a:rPr lang="ko-KR" altLang="en-US" sz="2000" b="1" dirty="0"/>
              <a:t>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65" y="2039472"/>
            <a:ext cx="4291380" cy="3629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45088" y="2636912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mq1.html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7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76" y="2060848"/>
            <a:ext cx="2141406" cy="38865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02" y="1988840"/>
            <a:ext cx="3762998" cy="43204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화면 너비에 따라 배경 이미지 바꾸기</a:t>
            </a:r>
            <a:endParaRPr lang="en-US" altLang="ko-KR" sz="2000" b="1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56656" y="2852936"/>
            <a:ext cx="1296143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768px </a:t>
            </a:r>
            <a:r>
              <a:rPr lang="ko-KR" altLang="en-US" sz="1600" dirty="0" smtClean="0"/>
              <a:t>미만</a:t>
            </a:r>
            <a:endParaRPr lang="ko-KR" altLang="en-US" sz="1600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3152799" y="3068960"/>
            <a:ext cx="2880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1"/>
          </p:cNvCxnSpPr>
          <p:nvPr/>
        </p:nvCxnSpPr>
        <p:spPr>
          <a:xfrm flipH="1">
            <a:off x="1370076" y="3068960"/>
            <a:ext cx="4865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817096" y="2442609"/>
            <a:ext cx="1440159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768px </a:t>
            </a:r>
            <a:r>
              <a:rPr lang="ko-KR" altLang="en-US" sz="1600" dirty="0" smtClean="0"/>
              <a:t>이상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7257255" y="2658633"/>
            <a:ext cx="129614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790403" y="2658633"/>
            <a:ext cx="102669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79566" y="1628800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웹 디자인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424608" y="1340768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779567" y="2780928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</a:t>
            </a:r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미디어 쿼리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24608" y="2492896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779567" y="3933056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My Profile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페이지 만들기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24608" y="3645024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8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12" y="1988840"/>
            <a:ext cx="4984156" cy="33806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40832" y="2708993"/>
            <a:ext cx="1642744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1024px </a:t>
            </a:r>
            <a:r>
              <a:rPr lang="ko-KR" altLang="en-US" dirty="0" smtClean="0"/>
              <a:t>이상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>
            <a:off x="5083576" y="2925017"/>
            <a:ext cx="17281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827612" y="2925017"/>
            <a:ext cx="16132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945831" y="4293242"/>
            <a:ext cx="222319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7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224935"/>
            <a:ext cx="6210838" cy="53954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29264" y="2708920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mq2.html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3506742"/>
            <a:ext cx="2742753" cy="31683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4118810"/>
            <a:ext cx="3232735" cy="1944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92560" y="1196752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화면 회전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태블릿에서</a:t>
            </a:r>
            <a:r>
              <a:rPr lang="ko-KR" altLang="en-US" dirty="0" smtClean="0"/>
              <a:t> 기기를 가로나 세로로 돌려보는지 확인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6221"/>
              </p:ext>
            </p:extLst>
          </p:nvPr>
        </p:nvGraphicFramePr>
        <p:xfrm>
          <a:off x="1496616" y="2261184"/>
          <a:ext cx="5112568" cy="1167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속성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orientation:portrait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단말기의 세로 방향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orientation:landscape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단말기의 가로 방향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1166" y="1412776"/>
            <a:ext cx="3965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화면 </a:t>
            </a:r>
            <a:r>
              <a:rPr lang="ko-KR" altLang="en-US" sz="2000" b="1" dirty="0" smtClean="0"/>
              <a:t>회전에 따라 배경색 바꾸기</a:t>
            </a:r>
            <a:endParaRPr lang="en-US" altLang="ko-KR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2873860"/>
            <a:ext cx="2720576" cy="7849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2104701"/>
            <a:ext cx="5028825" cy="34845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1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 smtClean="0"/>
              <a:t>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9" y="117554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0512" y="50346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스마트폰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5080" y="530120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882513" y="5826750"/>
            <a:ext cx="93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PC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" y="2060530"/>
            <a:ext cx="1636033" cy="2902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36" y="2060530"/>
            <a:ext cx="2832180" cy="3143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23" y="2060530"/>
            <a:ext cx="4560113" cy="36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21881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889186"/>
            <a:ext cx="3866492" cy="41088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457056" y="2132856"/>
            <a:ext cx="2448272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q-layout.html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08" y="1425461"/>
            <a:ext cx="8009315" cy="4465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901642" y="1268760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q.css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1988840"/>
            <a:ext cx="4404742" cy="38865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94" y="1844824"/>
            <a:ext cx="1567044" cy="47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6896" y="1412776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092678"/>
            <a:ext cx="9631324" cy="15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4568" y="1484784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레이아웃 구상하기</a:t>
            </a:r>
            <a:endParaRPr lang="en-US" altLang="ko-KR" sz="2000" b="1" dirty="0" smtClean="0"/>
          </a:p>
        </p:txBody>
      </p:sp>
      <p:sp>
        <p:nvSpPr>
          <p:cNvPr id="7" name="직사각형 6"/>
          <p:cNvSpPr/>
          <p:nvPr/>
        </p:nvSpPr>
        <p:spPr>
          <a:xfrm rot="5400000">
            <a:off x="1526703" y="3180439"/>
            <a:ext cx="2160240" cy="1500334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2080989" y="2798623"/>
            <a:ext cx="1051668" cy="1356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 rot="5400000">
            <a:off x="2174775" y="3828513"/>
            <a:ext cx="864096" cy="13563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71010" y="3059668"/>
            <a:ext cx="2762310" cy="115212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5171472" y="3131675"/>
            <a:ext cx="1440160" cy="10081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601315" y="3131675"/>
            <a:ext cx="1159997" cy="1008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071010" y="4427820"/>
            <a:ext cx="276231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02767" y="22768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33120" y="44998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550px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56656" y="2702578"/>
            <a:ext cx="1500334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728864" y="2780955"/>
            <a:ext cx="0" cy="2229771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5400000">
            <a:off x="3517486" y="381795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500px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8044698" y="345106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157120" y="3059668"/>
            <a:ext cx="0" cy="1152128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모바일</a:t>
            </a:r>
            <a:r>
              <a:rPr lang="ko-KR" altLang="en-US" sz="2800" dirty="0" smtClean="0"/>
              <a:t> 기기와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264968"/>
            <a:ext cx="8928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디자인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(Responsive Web Design)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웹 사이트의 내용을 그대로 유지하면서 다양한 화면 크기에 맞게 웹사이트를 표시하는 방법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화면 크기에 반응해 화면 요소들을 자동으로 바꾸어 사이트를 구현하는 것</a:t>
            </a:r>
            <a:endParaRPr lang="en-US" altLang="ko-KR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4528" y="2726332"/>
            <a:ext cx="66967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웹디자인의</a:t>
            </a:r>
            <a:r>
              <a:rPr lang="ko-KR" altLang="en-US" sz="2000" b="1" dirty="0" smtClean="0"/>
              <a:t> 장단점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b="1" dirty="0" smtClean="0"/>
              <a:t>장점</a:t>
            </a:r>
            <a:endParaRPr lang="en-US" altLang="ko-K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스마트 기기에서 접속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가로 모드에 맞춘 레이아웃 변경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사이트 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용이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4528" y="4547736"/>
            <a:ext cx="8928992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 </a:t>
            </a:r>
            <a:r>
              <a:rPr lang="ko-KR" altLang="en-US" b="1" dirty="0" smtClean="0"/>
              <a:t>단점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웹 기술이 최신 웹 표준인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의 일</a:t>
            </a:r>
            <a:r>
              <a:rPr lang="ko-KR" altLang="en-US" dirty="0"/>
              <a:t>부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최신 브라우저만 지원된다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72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571676"/>
            <a:ext cx="7022428" cy="3945556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6" y="1893407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cards.html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60" y="1556792"/>
            <a:ext cx="5493656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2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278777"/>
            <a:ext cx="6023054" cy="4758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13240" y="1538610"/>
            <a:ext cx="1584176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word.css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848544" y="1245050"/>
            <a:ext cx="6264696" cy="455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그리</a:t>
            </a:r>
            <a:r>
              <a:rPr lang="ko-KR" altLang="en-US" sz="2000" b="1" dirty="0" err="1">
                <a:solidFill>
                  <a:srgbClr val="C00000"/>
                </a:solidFill>
              </a:rPr>
              <a:t>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레이아웃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(Grid Layout)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6576" y="1691223"/>
            <a:ext cx="806489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웹 디자인에서 웹 문서 요소를 배치하는 기준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웹 사이트 화면을 여러 개의 칼럼</a:t>
            </a:r>
            <a:r>
              <a:rPr lang="en-US" altLang="ko-KR" sz="1600" dirty="0" smtClean="0"/>
              <a:t>(column)</a:t>
            </a:r>
            <a:r>
              <a:rPr lang="ko-KR" altLang="en-US" sz="1600" dirty="0" smtClean="0"/>
              <a:t>으로 나눈 후 웹 요소를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화면을 규칙적으로 배열하므로 레이아웃을 일관성 있게 유지</a:t>
            </a:r>
            <a:endParaRPr lang="ko-KR" altLang="en-US" sz="1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051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0" y="3068960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0067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4083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85048" y="5517232"/>
            <a:ext cx="1656184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24608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88704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152800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16896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6496" y="2985820"/>
            <a:ext cx="4536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박스 레이아웃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수평이나 수직 방향 중 하나를 주축으로 정하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고 박스를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여유 공간이 생길 경우 너비나 높이를 적절하게 늘리거나 줄일 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있음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169024" y="2985820"/>
            <a:ext cx="45365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en-US" altLang="ko-KR" dirty="0" smtClean="0"/>
              <a:t>CSS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특정한 축이 없이 수평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수직 방향 어디로든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배치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레고</a:t>
            </a:r>
            <a:r>
              <a:rPr lang="ko-KR" altLang="en-US" sz="1600" dirty="0" smtClean="0"/>
              <a:t> 블록을 조립하듯이 요소를 배치</a:t>
            </a:r>
            <a:endParaRPr lang="ko-KR" altLang="en-US" sz="16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85048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49144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13240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977336" y="5061974"/>
            <a:ext cx="1512168" cy="8041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113240" y="5517232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0512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3221" y="1730132"/>
            <a:ext cx="749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배치할 요소를 감싸는 부모 요소를 만든다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isplay </a:t>
            </a:r>
            <a:r>
              <a:rPr lang="ko-KR" altLang="en-US" dirty="0" smtClean="0"/>
              <a:t>속성을 이용한다</a:t>
            </a:r>
            <a:r>
              <a:rPr lang="en-US" altLang="ko-KR" dirty="0" smtClean="0"/>
              <a:t>. (display: flex)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2924944"/>
            <a:ext cx="4464496" cy="28401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5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31" y="2636912"/>
            <a:ext cx="3269264" cy="114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2060848"/>
            <a:ext cx="3168352" cy="3645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27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flex-direction : </a:t>
            </a:r>
            <a:r>
              <a:rPr lang="ko-KR" altLang="en-US" sz="2000" b="1" dirty="0" smtClean="0"/>
              <a:t>가로</a:t>
            </a:r>
            <a:r>
              <a:rPr lang="en-US" altLang="ko-KR" sz="2000" b="1" dirty="0" smtClean="0"/>
              <a:t>(row), </a:t>
            </a:r>
            <a:r>
              <a:rPr lang="ko-KR" altLang="en-US" sz="2000" b="1" dirty="0" smtClean="0"/>
              <a:t>세로</a:t>
            </a:r>
            <a:r>
              <a:rPr lang="en-US" altLang="ko-KR" sz="2000" b="1" dirty="0" smtClean="0"/>
              <a:t>(column)</a:t>
            </a:r>
            <a:r>
              <a:rPr lang="ko-KR" altLang="en-US" sz="2000" b="1" dirty="0" smtClean="0"/>
              <a:t> 방향 배치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846676"/>
            <a:ext cx="7872143" cy="883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43" y="3011424"/>
            <a:ext cx="5298278" cy="32954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3" y="3501008"/>
            <a:ext cx="3196702" cy="18374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flex-wrap : </a:t>
            </a:r>
            <a:r>
              <a:rPr lang="ko-KR" altLang="en-US" sz="2000" b="1" dirty="0" smtClean="0"/>
              <a:t>컨테이너의 범위에 따라 배치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972480"/>
            <a:ext cx="3460080" cy="2016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1988840"/>
            <a:ext cx="5428502" cy="3451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2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justify-content : </a:t>
            </a:r>
            <a:r>
              <a:rPr lang="ko-KR" altLang="en-US" sz="2000" b="1" dirty="0" smtClean="0"/>
              <a:t>주축의 정렬 방법을 지정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844824"/>
            <a:ext cx="8616276" cy="830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2" y="2675653"/>
            <a:ext cx="6730544" cy="40014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16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</a:t>
            </a:r>
            <a:r>
              <a:rPr lang="en-US" altLang="ko-KR" sz="2000" b="1" dirty="0" smtClean="0"/>
              <a:t>lign-items : </a:t>
            </a:r>
            <a:r>
              <a:rPr lang="ko-KR" altLang="en-US" sz="2000" b="1" dirty="0" smtClean="0"/>
              <a:t>교</a:t>
            </a:r>
            <a:r>
              <a:rPr lang="ko-KR" altLang="en-US" sz="2000" b="1" dirty="0"/>
              <a:t>차</a:t>
            </a:r>
            <a:r>
              <a:rPr lang="ko-KR" altLang="en-US" sz="2000" b="1" dirty="0" smtClean="0"/>
              <a:t>축의 정렬 방법을 지정</a:t>
            </a:r>
            <a:endParaRPr lang="en-US" altLang="ko-KR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6" y="2204864"/>
            <a:ext cx="3478916" cy="181058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48" y="2254984"/>
            <a:ext cx="4886403" cy="3694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03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13" y="1844824"/>
            <a:ext cx="7018511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72880" y="6093296"/>
            <a:ext cx="127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4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060848"/>
            <a:ext cx="67624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778714"/>
            <a:ext cx="2951610" cy="44644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87" y="1794655"/>
            <a:ext cx="3900433" cy="4661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13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cafe12 </a:t>
            </a:r>
            <a:r>
              <a:rPr lang="ko-KR" altLang="en-US" sz="2800" dirty="0" smtClean="0"/>
              <a:t>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8584" y="2204864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1196752"/>
            <a:ext cx="5243185" cy="54901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178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70" y="1268759"/>
            <a:ext cx="5662040" cy="52157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53200" y="1504146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index.html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96752"/>
            <a:ext cx="7561340" cy="54726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0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40768"/>
            <a:ext cx="5852667" cy="47400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42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196752"/>
            <a:ext cx="6179660" cy="5400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77236" y="2420888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cafe.css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124744"/>
            <a:ext cx="5564683" cy="55917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23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124744"/>
            <a:ext cx="7384663" cy="53285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85248" y="2348880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ain-js.js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6" y="1773679"/>
            <a:ext cx="5245516" cy="40315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32720" y="592644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태블</a:t>
            </a:r>
            <a:r>
              <a:rPr lang="ko-KR" altLang="en-US"/>
              <a:t>릿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773679"/>
            <a:ext cx="3096344" cy="40616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69224" y="5926441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스마트폰</a:t>
            </a:r>
            <a:r>
              <a:rPr lang="ko-KR" altLang="en-US" dirty="0" smtClean="0"/>
              <a:t>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7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29546"/>
            <a:ext cx="7488832" cy="4158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992560" y="5157192"/>
            <a:ext cx="78488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319564"/>
            <a:ext cx="338437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/>
              <a:t>Css</a:t>
            </a:r>
            <a:r>
              <a:rPr lang="en-US" altLang="ko-KR" sz="2000" b="1" dirty="0" smtClean="0"/>
              <a:t> -&gt; </a:t>
            </a:r>
            <a:r>
              <a:rPr lang="ko-KR" altLang="en-US" sz="2000" b="1" dirty="0" smtClean="0"/>
              <a:t>미디어 쿼리 사용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2" y="1988840"/>
            <a:ext cx="8377901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28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뷰포트</a:t>
            </a:r>
            <a:r>
              <a:rPr lang="en-US" altLang="ko-KR" sz="2800" dirty="0" smtClean="0"/>
              <a:t>(Viewport) </a:t>
            </a:r>
            <a:r>
              <a:rPr lang="ko-KR" altLang="en-US" sz="2800" dirty="0" smtClean="0"/>
              <a:t>지정하기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1" y="1175548"/>
            <a:ext cx="83529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en-US" altLang="ko-KR" sz="2000" b="1" dirty="0" smtClean="0"/>
              <a:t>(viewport)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실제 내용이 표시되는 영역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PC</a:t>
            </a:r>
            <a:r>
              <a:rPr lang="ko-KR" altLang="en-US" dirty="0" smtClean="0"/>
              <a:t>화면과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화면의 픽셀 표시 방법이 다르기 때문에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화면에서 의도한 대로 표시되지 않음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뷰포트를</a:t>
            </a:r>
            <a:r>
              <a:rPr lang="ko-KR" altLang="en-US" dirty="0" smtClean="0"/>
              <a:t> 지정하면 기기 화면에 맞춰 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축소해서 내용 표시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104" y="3560518"/>
            <a:ext cx="876942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ko-KR" altLang="en-US" sz="2000" b="1" dirty="0" smtClean="0"/>
              <a:t> 지정하기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&lt;head&gt;</a:t>
            </a:r>
            <a:r>
              <a:rPr lang="ko-KR" altLang="en-US" dirty="0" smtClean="0"/>
              <a:t>태그 안에서 </a:t>
            </a:r>
            <a:r>
              <a:rPr lang="en-US" altLang="ko-KR" dirty="0" smtClean="0"/>
              <a:t>&lt;meta&gt;</a:t>
            </a:r>
            <a:r>
              <a:rPr lang="ko-KR" altLang="en-US" dirty="0" smtClean="0"/>
              <a:t>태그를 이용해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 &lt;meta </a:t>
            </a:r>
            <a:r>
              <a:rPr lang="en-US" altLang="ko-KR" b="1" dirty="0" smtClean="0">
                <a:solidFill>
                  <a:srgbClr val="FF0000"/>
                </a:solidFill>
              </a:rPr>
              <a:t>name</a:t>
            </a:r>
            <a:r>
              <a:rPr lang="en-US" altLang="ko-KR" b="1" dirty="0" smtClean="0"/>
              <a:t>=“viewport” </a:t>
            </a:r>
            <a:r>
              <a:rPr lang="en-US" altLang="ko-KR" b="1" dirty="0" smtClean="0">
                <a:solidFill>
                  <a:srgbClr val="FF0000"/>
                </a:solidFill>
              </a:rPr>
              <a:t>content</a:t>
            </a:r>
            <a:r>
              <a:rPr lang="en-US" altLang="ko-KR" b="1" dirty="0" smtClean="0"/>
              <a:t>=“width=device-width, initial-scale-1”</a:t>
            </a:r>
            <a:r>
              <a:rPr lang="en-US" altLang="ko-KR" sz="2000" b="1" dirty="0" smtClean="0"/>
              <a:t>&gt;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98644" y="5075892"/>
            <a:ext cx="849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뷰포트의</a:t>
            </a:r>
            <a:r>
              <a:rPr lang="ko-KR" altLang="en-US" dirty="0" smtClean="0"/>
              <a:t> 너비를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화면 너비에 맞추고 초기화면 배율을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3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19386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속성</a:t>
            </a:r>
            <a:endParaRPr lang="en-US" altLang="ko-KR" b="1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9743"/>
              </p:ext>
            </p:extLst>
          </p:nvPr>
        </p:nvGraphicFramePr>
        <p:xfrm>
          <a:off x="1136576" y="1843791"/>
          <a:ext cx="7200801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 가능한 값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width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너비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device-width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높이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device-height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initial-scale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초기 확대</a:t>
                      </a:r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축소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1~10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98158" y="3789040"/>
            <a:ext cx="79872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단위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CSS</a:t>
            </a:r>
            <a:r>
              <a:rPr lang="ko-KR" altLang="en-US" sz="1600" dirty="0" smtClean="0"/>
              <a:t>에서 크기를 지정할 때 주로 </a:t>
            </a:r>
            <a:r>
              <a:rPr lang="en-US" altLang="ko-KR" sz="1600" dirty="0" err="1" smtClean="0"/>
              <a:t>px</a:t>
            </a:r>
            <a:r>
              <a:rPr lang="en-US" altLang="ko-KR" sz="1600" dirty="0" smtClean="0"/>
              <a:t>, % </a:t>
            </a:r>
            <a:r>
              <a:rPr lang="ko-KR" altLang="en-US" sz="1600" dirty="0" smtClean="0"/>
              <a:t>단위를 사용했지만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이제는 </a:t>
            </a:r>
            <a:r>
              <a:rPr lang="ko-KR" altLang="en-US" sz="1600" dirty="0" err="1" smtClean="0"/>
              <a:t>뷰포트</a:t>
            </a:r>
            <a:r>
              <a:rPr lang="ko-KR" altLang="en-US" sz="1600" dirty="0" smtClean="0"/>
              <a:t> 단위를 사 용할 수도 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08584" y="5013176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vw</a:t>
            </a:r>
            <a:r>
              <a:rPr lang="en-US" altLang="ko-KR" dirty="0" smtClean="0">
                <a:latin typeface="+mn-ea"/>
              </a:rPr>
              <a:t>(viewport width) </a:t>
            </a:r>
            <a:r>
              <a:rPr lang="en-US" altLang="ko-KR" sz="1600" dirty="0" smtClean="0">
                <a:latin typeface="+mn-ea"/>
              </a:rPr>
              <a:t>: 1vw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너비의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같다</a:t>
            </a:r>
            <a:r>
              <a:rPr lang="en-US" altLang="ko-KR" sz="1600" dirty="0" smtClean="0">
                <a:latin typeface="+mn-ea"/>
              </a:rPr>
              <a:t>.(1500px</a:t>
            </a:r>
            <a:r>
              <a:rPr lang="ko-KR" altLang="en-US" sz="1600" dirty="0" smtClean="0">
                <a:latin typeface="+mn-ea"/>
              </a:rPr>
              <a:t>이면 </a:t>
            </a:r>
            <a:r>
              <a:rPr lang="en-US" altLang="ko-KR" sz="1600" dirty="0" smtClean="0">
                <a:latin typeface="+mn-ea"/>
              </a:rPr>
              <a:t>3%-45px)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vh</a:t>
            </a:r>
            <a:r>
              <a:rPr lang="en-US" altLang="ko-KR" dirty="0" smtClean="0">
                <a:latin typeface="+mn-ea"/>
              </a:rPr>
              <a:t>(viewport height): </a:t>
            </a:r>
            <a:r>
              <a:rPr lang="en-US" altLang="ko-KR" sz="1600" dirty="0" smtClean="0">
                <a:latin typeface="+mn-ea"/>
              </a:rPr>
              <a:t>1vh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높이의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 같다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3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7627</TotalTime>
  <Words>915</Words>
  <Application>Microsoft Office PowerPoint</Application>
  <PresentationFormat>A4 용지(210x297mm)</PresentationFormat>
  <Paragraphs>279</Paragraphs>
  <Slides>48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휴먼엑스포</vt:lpstr>
      <vt:lpstr>Arial</vt:lpstr>
      <vt:lpstr>Wingdings</vt:lpstr>
      <vt:lpstr>Office 테마</vt:lpstr>
      <vt:lpstr>11강. 반응형 웹과 미디어 쿼리</vt:lpstr>
      <vt:lpstr>목 차</vt:lpstr>
      <vt:lpstr>모바일 기기와 웹 디자인</vt:lpstr>
      <vt:lpstr>반응형 웹 디자인</vt:lpstr>
      <vt:lpstr>반응형 웹 디자인</vt:lpstr>
      <vt:lpstr>반응형 웹 디자인</vt:lpstr>
      <vt:lpstr>반응형 웹 디자인</vt:lpstr>
      <vt:lpstr>뷰포트(Viewport) 지정하기</vt:lpstr>
      <vt:lpstr>뷰포트(Viewport) 지정하기</vt:lpstr>
      <vt:lpstr>뷰포트(Viewport) 지정하기</vt:lpstr>
      <vt:lpstr>뷰포트(Viewport) 지정하기</vt:lpstr>
      <vt:lpstr>뷰포트(Viewport) 지정하기</vt:lpstr>
      <vt:lpstr>미디어 쿼리(Medai Query)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반응형 웹1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 그리드 레이아웃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470</cp:revision>
  <dcterms:created xsi:type="dcterms:W3CDTF">2019-03-04T02:36:55Z</dcterms:created>
  <dcterms:modified xsi:type="dcterms:W3CDTF">2023-04-12T13:25:12Z</dcterms:modified>
</cp:coreProperties>
</file>